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4" r:id="rId5"/>
    <p:sldId id="265" r:id="rId6"/>
    <p:sldId id="261" r:id="rId7"/>
    <p:sldId id="266" r:id="rId8"/>
    <p:sldId id="267" r:id="rId9"/>
    <p:sldId id="262" r:id="rId10"/>
    <p:sldId id="268" r:id="rId11"/>
    <p:sldId id="269" r:id="rId12"/>
    <p:sldId id="263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2020-12-10-Thu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기업 홈페이지 수정 작업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랜딩  부분의  문구  변경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810820"/>
            <a:ext cx="9957239" cy="37472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786107"/>
            <a:ext cx="9957239" cy="3755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도표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 색상 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도표에  색상을  적용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6" y="3107374"/>
            <a:ext cx="5008574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  내용  전면  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공유오피스  관련  사업  및  </a:t>
            </a:r>
            <a:r>
              <a:rPr lang="ko-KR" altLang="en-US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타업체가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쉽게  따라 할만한  아이템을  다른 문장으로  교체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59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9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8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2" y="3162138"/>
            <a:ext cx="4917101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9246"/>
            <a:ext cx="10058400" cy="4913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기업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모집공고를  빼고  기업지원을 추가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99321" y="3132087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4751" y="3127965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1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83305" y="1690436"/>
            <a:ext cx="5218318" cy="5188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10759" y="1698937"/>
            <a:ext cx="5192405" cy="516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랜딩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부분의 문구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22891" y="4038267"/>
            <a:ext cx="2633965" cy="904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51273" y="4034145"/>
            <a:ext cx="2633965" cy="8838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 사업에  대한  문구를  돌아가며  출력하는  방식에서  현재의 문구로  변경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부분의  문장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대표님이  작성하신  문장을  토대로  비전과  미션을  주제로  하는  문장을  상단에  삽입</a:t>
            </a:r>
            <a:endParaRPr lang="en-US" altLang="ko-KR" sz="16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98" y="3098155"/>
            <a:ext cx="5008574" cy="2446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8" y="3116061"/>
            <a:ext cx="4993772" cy="24396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7399" y="3608173"/>
            <a:ext cx="5014406" cy="194755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5586" y="3682314"/>
            <a:ext cx="5008574" cy="1873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438</Words>
  <Application>Microsoft Office PowerPoint</Application>
  <PresentationFormat>사용자 지정</PresentationFormat>
  <Paragraphs>73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이현섭</cp:lastModifiedBy>
  <cp:revision>30</cp:revision>
  <dcterms:created xsi:type="dcterms:W3CDTF">2020-12-02T05:04:32Z</dcterms:created>
  <dcterms:modified xsi:type="dcterms:W3CDTF">2020-12-10T12:42:52Z</dcterms:modified>
</cp:coreProperties>
</file>